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6" r:id="rId1"/>
  </p:sldMasterIdLst>
  <p:notesMasterIdLst>
    <p:notesMasterId r:id="rId4"/>
  </p:notesMasterIdLst>
  <p:sldIdLst>
    <p:sldId id="267" r:id="rId2"/>
    <p:sldId id="271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1460477-F1B4-4165-9E4A-AB435344FD9D}">
          <p14:sldIdLst>
            <p14:sldId id="267"/>
            <p14:sldId id="27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7" autoAdjust="0"/>
    <p:restoredTop sz="94660"/>
  </p:normalViewPr>
  <p:slideViewPr>
    <p:cSldViewPr snapToGrid="0" showGuides="1">
      <p:cViewPr>
        <p:scale>
          <a:sx n="76" d="100"/>
          <a:sy n="76" d="100"/>
        </p:scale>
        <p:origin x="-90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FF9A4-23FC-48AB-8F16-90030B963BF1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6CD7-AA14-4AF5-B3F1-835EC1FEE9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34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DF02BF2-D3D0-425E-A075-36EB9C6BD2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solidFill>
                  <a:srgbClr val="004098"/>
                </a:solidFill>
              </a:defRPr>
            </a:lvl1pPr>
          </a:lstStyle>
          <a:p>
            <a:r>
              <a:rPr kumimoji="1" lang="en-US" altLang="ja-JP" dirty="0"/>
              <a:t>Title of presentation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00D1205B-80A2-446A-9E29-5D8EA7F08BC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7"/>
            <a:ext cx="9144000" cy="2133599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rgbClr val="00409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dirty="0"/>
              <a:t>subtitle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306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800ACC70-63B8-435C-8C91-3722E287D01F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sz="2800">
                <a:solidFill>
                  <a:srgbClr val="004098"/>
                </a:solidFill>
              </a:defRPr>
            </a:lvl1pPr>
            <a:lvl2pPr marL="4445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aseline="30000">
                <a:solidFill>
                  <a:srgbClr val="004098"/>
                </a:solidFill>
              </a:defRPr>
            </a:lvl2pPr>
            <a:lvl3pPr marL="979488" indent="-228600">
              <a:defRPr sz="1200" baseline="30000">
                <a:solidFill>
                  <a:srgbClr val="004098"/>
                </a:solidFill>
              </a:defRPr>
            </a:lvl3pPr>
            <a:lvl4pPr>
              <a:defRPr sz="2600" baseline="30000">
                <a:solidFill>
                  <a:srgbClr val="004098"/>
                </a:solidFill>
              </a:defRPr>
            </a:lvl4pPr>
            <a:lvl5pPr>
              <a:defRPr sz="1200" baseline="30000">
                <a:solidFill>
                  <a:srgbClr val="004098"/>
                </a:solidFill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Headline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5th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63E9F0C-F0DA-4589-91AC-17959C6D1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4000" y="6408602"/>
            <a:ext cx="3600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baseline="0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</a:lstStyle>
          <a:p>
            <a:fld id="{CEED695F-38E8-4BA8-92BD-51C74C72D80E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xmlns="" id="{C2E21167-5A72-4813-A691-53D734158D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Title of Section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937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242093E-A06B-4863-82A1-5B14375AC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004098"/>
                </a:solidFill>
                <a:ea typeface="+mj-ea"/>
              </a:defRPr>
            </a:lvl1pPr>
          </a:lstStyle>
          <a:p>
            <a:r>
              <a:rPr kumimoji="1" lang="en-US" altLang="ja-JP" sz="4400" b="1" i="0" u="none" strike="noStrike" kern="1200" cap="none" spc="0" normalizeH="0" baseline="0" noProof="0" dirty="0">
                <a:ln>
                  <a:noFill/>
                </a:ln>
                <a:solidFill>
                  <a:srgbClr val="00409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Title of Section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F6E87FD-4AAB-4F25-BBAA-1E00FE63028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aseline="0">
                <a:solidFill>
                  <a:srgbClr val="004098"/>
                </a:solidFill>
                <a:ea typeface="+mn-ea"/>
              </a:defRPr>
            </a:lvl1pPr>
            <a:lvl2pPr>
              <a:defRPr baseline="0">
                <a:solidFill>
                  <a:srgbClr val="004098"/>
                </a:solidFill>
                <a:ea typeface="+mn-ea"/>
              </a:defRPr>
            </a:lvl2pPr>
            <a:lvl3pPr>
              <a:defRPr baseline="0">
                <a:solidFill>
                  <a:srgbClr val="004098"/>
                </a:solidFill>
                <a:ea typeface="+mn-ea"/>
              </a:defRPr>
            </a:lvl3pPr>
            <a:lvl4pPr>
              <a:defRPr baseline="0">
                <a:solidFill>
                  <a:srgbClr val="004098"/>
                </a:solidFill>
                <a:ea typeface="+mn-ea"/>
              </a:defRPr>
            </a:lvl4pPr>
            <a:lvl5pPr>
              <a:defRPr baseline="0">
                <a:solidFill>
                  <a:srgbClr val="004098"/>
                </a:solidFill>
                <a:ea typeface="+mn-ea"/>
              </a:defRPr>
            </a:lvl5pPr>
          </a:lstStyle>
          <a:p>
            <a:pPr lvl="0"/>
            <a:r>
              <a:rPr kumimoji="1" lang="en-US" altLang="ja-JP" dirty="0"/>
              <a:t>Headline</a:t>
            </a:r>
            <a:endParaRPr kumimoji="1" lang="ja-JP" altLang="en-US" dirty="0"/>
          </a:p>
          <a:p>
            <a:pPr lvl="1"/>
            <a:r>
              <a:rPr kumimoji="1" lang="en-US" altLang="ja-JP" dirty="0"/>
              <a:t>2nd level</a:t>
            </a:r>
            <a:endParaRPr kumimoji="1" lang="ja-JP" altLang="en-US" dirty="0"/>
          </a:p>
          <a:p>
            <a:pPr lvl="2"/>
            <a:r>
              <a:rPr kumimoji="1" lang="en-US" altLang="ja-JP" dirty="0"/>
              <a:t>3rd level</a:t>
            </a:r>
            <a:endParaRPr kumimoji="1" lang="ja-JP" altLang="en-US" dirty="0"/>
          </a:p>
          <a:p>
            <a:pPr lvl="3"/>
            <a:r>
              <a:rPr kumimoji="1" lang="en-US" altLang="ja-JP" dirty="0"/>
              <a:t>4th level</a:t>
            </a:r>
            <a:endParaRPr kumimoji="1" lang="ja-JP" altLang="en-US" dirty="0"/>
          </a:p>
          <a:p>
            <a:pPr lvl="4"/>
            <a:r>
              <a:rPr kumimoji="1" lang="en-US" altLang="ja-JP" dirty="0"/>
              <a:t>5th level</a:t>
            </a:r>
            <a:endParaRPr kumimoji="1"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7E2AE6FF-F578-4F12-92C5-ADA2B2277C7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 baseline="0">
                <a:solidFill>
                  <a:srgbClr val="004098"/>
                </a:solidFill>
                <a:ea typeface="+mn-ea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4098"/>
                </a:solidFill>
                <a:ea typeface="+mn-ea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4098"/>
                </a:solidFill>
                <a:ea typeface="+mn-ea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4098"/>
                </a:solidFill>
                <a:ea typeface="+mn-ea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4098"/>
                </a:solidFill>
                <a:ea typeface="+mn-ea"/>
              </a:defRPr>
            </a:lvl5pPr>
          </a:lstStyle>
          <a:p>
            <a:pPr lvl="0"/>
            <a:r>
              <a:rPr kumimoji="1" lang="en-US" altLang="ja-JP" dirty="0"/>
              <a:t>Headline</a:t>
            </a:r>
            <a:endParaRPr kumimoji="1" lang="ja-JP" altLang="en-US" dirty="0"/>
          </a:p>
          <a:p>
            <a:pPr lvl="1"/>
            <a:r>
              <a:rPr kumimoji="1" lang="en-US" altLang="ja-JP" dirty="0"/>
              <a:t>2nd level</a:t>
            </a:r>
            <a:endParaRPr kumimoji="1" lang="ja-JP" altLang="en-US" dirty="0"/>
          </a:p>
          <a:p>
            <a:pPr lvl="2"/>
            <a:r>
              <a:rPr kumimoji="1" lang="en-US" altLang="ja-JP" dirty="0"/>
              <a:t>3rd level</a:t>
            </a:r>
            <a:endParaRPr kumimoji="1" lang="ja-JP" altLang="en-US" dirty="0"/>
          </a:p>
          <a:p>
            <a:pPr lvl="3"/>
            <a:r>
              <a:rPr kumimoji="1" lang="en-US" altLang="ja-JP" dirty="0"/>
              <a:t>4th level</a:t>
            </a:r>
            <a:endParaRPr kumimoji="1" lang="ja-JP" altLang="en-US" dirty="0"/>
          </a:p>
          <a:p>
            <a:pPr lvl="4"/>
            <a:r>
              <a:rPr kumimoji="1" lang="en-US" altLang="ja-JP" dirty="0"/>
              <a:t>5th level</a:t>
            </a:r>
            <a:endParaRPr kumimoji="1" lang="ja-JP" altLang="en-US" dirty="0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xmlns="" id="{3BDC0EC3-7EDF-439B-8CBF-0634BDAE8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4000" y="6408602"/>
            <a:ext cx="3600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baseline="0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</a:lstStyle>
          <a:p>
            <a:fld id="{CEED695F-38E8-4BA8-92BD-51C74C72D80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385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xmlns="" id="{6276C761-19C4-49BE-B026-0706554FA7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864000"/>
          </a:xfrm>
        </p:spPr>
        <p:txBody>
          <a:bodyPr/>
          <a:lstStyle>
            <a:lvl1pPr>
              <a:defRPr>
                <a:solidFill>
                  <a:srgbClr val="004098"/>
                </a:solidFill>
              </a:defRPr>
            </a:lvl1pPr>
          </a:lstStyle>
          <a:p>
            <a:r>
              <a:rPr kumimoji="1" lang="en-US" altLang="ja-JP" sz="4400" b="1" i="0" u="none" strike="noStrike" kern="1200" cap="none" spc="0" normalizeH="0" baseline="0" noProof="0" dirty="0">
                <a:ln>
                  <a:noFill/>
                </a:ln>
                <a:solidFill>
                  <a:srgbClr val="00409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Title of Section</a:t>
            </a:r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7A169702-0CA5-4929-BADC-8AAA7934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4000" y="6408602"/>
            <a:ext cx="3600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baseline="0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</a:lstStyle>
          <a:p>
            <a:fld id="{CEED695F-38E8-4BA8-92BD-51C74C72D80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020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xmlns="" id="{5897299C-534E-402B-BA57-3D3CA5008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4000" y="6408602"/>
            <a:ext cx="3600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baseline="0">
                <a:solidFill>
                  <a:schemeClr val="bg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</a:lstStyle>
          <a:p>
            <a:fld id="{CEED695F-38E8-4BA8-92BD-51C74C72D80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895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1A8D9414-B8A9-4148-9955-9CE26506C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/>
              <a:t>Title</a:t>
            </a:r>
            <a:r>
              <a:rPr kumimoji="1" lang="ja-JP" altLang="en-US" dirty="0"/>
              <a:t> </a:t>
            </a:r>
            <a:r>
              <a:rPr kumimoji="1" lang="en-US" altLang="ja-JP" dirty="0"/>
              <a:t>of</a:t>
            </a:r>
            <a:r>
              <a:rPr kumimoji="1" lang="ja-JP" altLang="en-US" dirty="0"/>
              <a:t> </a:t>
            </a:r>
            <a:r>
              <a:rPr kumimoji="1" lang="en-US" altLang="ja-JP" dirty="0"/>
              <a:t>Section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51740830-751C-48FD-865C-1053C0AC4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49977"/>
            <a:ext cx="10515600" cy="4726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dirty="0"/>
              <a:t>Headline</a:t>
            </a:r>
            <a:endParaRPr kumimoji="1" lang="ja-JP" altLang="en-US" dirty="0"/>
          </a:p>
          <a:p>
            <a:pPr lvl="1"/>
            <a:r>
              <a:rPr kumimoji="1" lang="en-US" altLang="ja-JP" dirty="0"/>
              <a:t>Subheading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98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i="0" kern="1200" baseline="0">
          <a:solidFill>
            <a:srgbClr val="004098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l"/>
        <a:defRPr kumimoji="1" sz="2800" kern="1200" baseline="0">
          <a:solidFill>
            <a:srgbClr val="004098"/>
          </a:solidFill>
          <a:latin typeface="Calibri" panose="020F05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rgbClr val="004098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xmlns="" id="{184D6FD1-996D-4C41-8608-EC8BF5C92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9321"/>
            <a:ext cx="10515600" cy="4097642"/>
          </a:xfrm>
        </p:spPr>
        <p:txBody>
          <a:bodyPr/>
          <a:lstStyle/>
          <a:p>
            <a:pPr marL="0" indent="0" algn="ctr">
              <a:buNone/>
            </a:pPr>
            <a:r>
              <a:rPr kumimoji="1" lang="en-US" altLang="ja-JP" dirty="0" smtClean="0"/>
              <a:t>Affiliation Name (all presenters)</a:t>
            </a:r>
          </a:p>
          <a:p>
            <a:pPr marL="0" indent="0">
              <a:buNone/>
            </a:pPr>
            <a:r>
              <a:rPr lang="en-US" altLang="ja-JP" dirty="0" smtClean="0"/>
              <a:t>The presenter has no conflict of interest with any corporate organizations relating to this presentation. 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10DED801-D5D3-43A5-BBEA-82F9DC21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695F-38E8-4BA8-92BD-51C74C72D80E}" type="slidenum">
              <a:rPr lang="ja-JP" altLang="en-US" smtClean="0"/>
              <a:pPr/>
              <a:t>0</a:t>
            </a:fld>
            <a:endParaRPr lang="ja-JP" altLang="en-US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xmlns="" id="{71B93486-6BAD-474F-A172-47D779C59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250733"/>
          </a:xfrm>
        </p:spPr>
        <p:txBody>
          <a:bodyPr>
            <a:noAutofit/>
          </a:bodyPr>
          <a:lstStyle/>
          <a:p>
            <a:pPr algn="ctr"/>
            <a:r>
              <a:rPr lang="en-US" altLang="ja-JP" dirty="0" smtClean="0"/>
              <a:t>ISPNO 2020 </a:t>
            </a:r>
            <a:br>
              <a:rPr lang="en-US" altLang="ja-JP" dirty="0" smtClean="0"/>
            </a:br>
            <a:r>
              <a:rPr lang="en-US" altLang="ja-JP" dirty="0" smtClean="0"/>
              <a:t>COI Declaration</a:t>
            </a:r>
            <a:endParaRPr kumimoji="1" lang="ja-JP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51353" y="350729"/>
            <a:ext cx="113986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Example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35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xmlns="" id="{184D6FD1-996D-4C41-8608-EC8BF5C92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9321"/>
            <a:ext cx="10515600" cy="4097642"/>
          </a:xfrm>
        </p:spPr>
        <p:txBody>
          <a:bodyPr/>
          <a:lstStyle/>
          <a:p>
            <a:pPr marL="0" indent="0" algn="ctr">
              <a:buNone/>
            </a:pPr>
            <a:r>
              <a:rPr kumimoji="1" lang="en-US" altLang="ja-JP" dirty="0" smtClean="0"/>
              <a:t>Affiliation Name (all presenters)</a:t>
            </a:r>
          </a:p>
          <a:p>
            <a:pPr marL="0" indent="0">
              <a:buNone/>
            </a:pPr>
            <a:r>
              <a:rPr lang="en-US" altLang="ja-JP" dirty="0" smtClean="0"/>
              <a:t>The presenter has potential conflict of interest with the corporate organizations below:</a:t>
            </a:r>
          </a:p>
          <a:p>
            <a:pPr marL="0" indent="0" algn="ctr">
              <a:buNone/>
            </a:pPr>
            <a:r>
              <a:rPr lang="en-US" altLang="ja-JP" dirty="0" smtClean="0"/>
              <a:t>Name of organizations 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10DED801-D5D3-43A5-BBEA-82F9DC21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695F-38E8-4BA8-92BD-51C74C72D80E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xmlns="" id="{71B93486-6BAD-474F-A172-47D779C59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250733"/>
          </a:xfrm>
        </p:spPr>
        <p:txBody>
          <a:bodyPr>
            <a:noAutofit/>
          </a:bodyPr>
          <a:lstStyle/>
          <a:p>
            <a:pPr algn="ctr"/>
            <a:r>
              <a:rPr lang="en-US" altLang="ja-JP" dirty="0" smtClean="0"/>
              <a:t>ISPNO 2020 </a:t>
            </a:r>
            <a:br>
              <a:rPr lang="en-US" altLang="ja-JP" dirty="0" smtClean="0"/>
            </a:br>
            <a:r>
              <a:rPr lang="en-US" altLang="ja-JP" dirty="0" smtClean="0"/>
              <a:t>COI Declaration</a:t>
            </a:r>
            <a:endParaRPr kumimoji="1" lang="ja-JP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51354" y="343912"/>
            <a:ext cx="11649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Example 2</a:t>
            </a:r>
          </a:p>
        </p:txBody>
      </p:sp>
    </p:spTree>
    <p:extLst>
      <p:ext uri="{BB962C8B-B14F-4D97-AF65-F5344CB8AC3E}">
        <p14:creationId xmlns:p14="http://schemas.microsoft.com/office/powerpoint/2010/main" val="21938850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54</Words>
  <Application>Microsoft Office PowerPoint</Application>
  <PresentationFormat>Custom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テーマ</vt:lpstr>
      <vt:lpstr>ISPNO 2020  COI Declaration</vt:lpstr>
      <vt:lpstr>ISPNO 2020  COI Declaration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ono</dc:creator>
  <cp:lastModifiedBy>LIM SZE LAN</cp:lastModifiedBy>
  <cp:revision>25</cp:revision>
  <dcterms:created xsi:type="dcterms:W3CDTF">2020-06-15T05:22:58Z</dcterms:created>
  <dcterms:modified xsi:type="dcterms:W3CDTF">2020-10-13T05:45:29Z</dcterms:modified>
</cp:coreProperties>
</file>